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DM Sans Medium"/>
      <p:regular r:id="rId19"/>
    </p:embeddedFont>
    <p:embeddedFont>
      <p:font typeface="DM Sans Medium"/>
      <p:regular r:id="rId20"/>
    </p:embeddedFont>
    <p:embeddedFont>
      <p:font typeface="DM Sans Medium"/>
      <p:regular r:id="rId21"/>
    </p:embeddedFont>
    <p:embeddedFont>
      <p:font typeface="DM Sans Medium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  <p:embeddedFont>
      <p:font typeface="Inter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2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ibhavOza1997/devOPS_Project1" TargetMode="External"/><Relationship Id="rId1" Type="http://schemas.openxmlformats.org/officeDocument/2006/relationships/image" Target="../media/image-3-1.png"/><Relationship Id="rId3" Type="http://schemas.openxmlformats.org/officeDocument/2006/relationships/image" Target="../media/image-3-2.png"/><Relationship Id="rId4" Type="http://schemas.openxmlformats.org/officeDocument/2006/relationships/image" Target="../media/image-3-3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DevOps CI/CD Pipeline for ABC Retail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complete DevOps implementation transforming ABC's traditional retail application into a modern, cloud-native solution with continuous integration and deployment.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67112"/>
            <a:ext cx="209407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Vaibhav oza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606" y="519351"/>
            <a:ext cx="5342692" cy="589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Monitoring with Grafana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59606" y="1485305"/>
            <a:ext cx="1331118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Grafana is used to visualize and analyze the metrics collected by Prometheus for the ABC Retail application.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9606" y="1998702"/>
            <a:ext cx="1331118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provides interactive dashboards that display real-time data on application performance, resource usage, and system health.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9606" y="2512100"/>
            <a:ext cx="1331118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Configured to connect to the Prometheus data source, enabling team members to monitor and troubleshoot effectively.</a:t>
            </a:r>
            <a:endParaRPr lang="en-US" sz="14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9606" y="3025497"/>
            <a:ext cx="8900279" cy="468463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170634"/>
            <a:ext cx="73207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Documentation &amp; Evidence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documentation includes screenshots, markdown guides, and organized project structure with dedicated folders for each component available in the github repository. 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8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Final Outcome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509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CI/CD pipeline from code to deployment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20509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24/7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12849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Monitoring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metrics via Grafana dashboards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67846" y="509277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3x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3154323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767846" y="661499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application scaling with Kubernetes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06523"/>
            <a:ext cx="5855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Project Setup &amp;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54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2797969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32374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a complete DevOps pipeline from code push to deployment and monitoring.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27554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274" y="2797969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Business Goal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332374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ABC's traditional retail app into a modern, CI/CD-enabled cloud-native application.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2289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271492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Initial Setup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79727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Java, Maven, Git, Docker, Jenkins, Ansible installed on WSL2 Ubuntu.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70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GitHub Integration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0948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3032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Code Repository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793694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source code pushed to GitHub repository: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devOPS_Project1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893" y="350948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3032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793694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screenshots and documentation folders created as supporting evidence.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3509486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3032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Project Guides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793694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Readme and Markdown files generated to explain project details and usage.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5652016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CI/CD Pipeline with Jenkins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Clone Repository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Pull latest code from GitHub.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Build WAR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 application using Maven.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Build Docker Image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abc-retail-app container image.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Deploy with Ansible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Trigger playbook to launch container.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Docker Integration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05450"/>
            <a:ext cx="4120753" cy="22681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60724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Dockerfile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6284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Tomcat 9 base image and copy WAR into webapps/ROOT.war.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5165169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5254704" y="5732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Build Image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22256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 docker build -t abc-retail-app:latest command.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4825008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9715738" y="5391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Run Container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588240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container on port 9090 and verify accessibility.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Ansible Automation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 Playbook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Write run_docker.yml to automate container deployment.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Jenkins Integration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 Ansible with Jenkins pipeline.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Execute Playbook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 automation to launch container.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Verify Deployment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Confirm container is running properly.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6707"/>
            <a:ext cx="6472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Kubernetes Deployment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27564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06943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Minikube Setup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55985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 Minikube using Docker driver.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327564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406943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YAML Configuration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91418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deployment.yaml and service.yaml files.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327564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406943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Service Exposure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455985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app via minikube service retail-service.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7543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Monitoring with Prometheus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Installed on port 9091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 Exporter on port 9100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Configured prometheus.yml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2025-05-23T02:33:22Z</dcterms:created>
  <dcterms:modified xsi:type="dcterms:W3CDTF">2025-05-23T02:33:22Z</dcterms:modified>
</cp:coreProperties>
</file>